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0" r:id="rId2"/>
  </p:sldMasterIdLst>
  <p:notesMasterIdLst>
    <p:notesMasterId r:id="rId8"/>
  </p:notesMasterIdLst>
  <p:sldIdLst>
    <p:sldId id="2113416881" r:id="rId3"/>
    <p:sldId id="2113416883" r:id="rId4"/>
    <p:sldId id="2113416879" r:id="rId5"/>
    <p:sldId id="263" r:id="rId6"/>
    <p:sldId id="211341688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331C0-136C-4ADE-958A-A1E351CEA3B0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A6A664-7325-423D-8B88-91335F7F4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57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DDAD3-9237-659C-878C-E987EDC66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9A7618-0426-7948-7EDC-130F339741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AB0684-CB27-933D-CFD8-28EC501B4A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B4FAE0-8DF6-57CB-BAE5-76CB19B5AB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5552D6-3AA1-4D7A-8E42-C56A25593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7922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044CE-FDAA-DD21-931B-D4174B4C5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5A6C74-61F8-C7B7-A62B-7653E7181E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47485D-C064-0CFA-3F67-A0C315C21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F1BA54-4B2A-A20E-4479-D97BFE1783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5552D6-3AA1-4D7A-8E42-C56A25593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362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Show when you start the live demo</a:t>
            </a:r>
          </a:p>
          <a:p>
            <a:r>
              <a:rPr lang="en-US"/>
              <a:t>This is the clever login info, MOST schools use clever, a handful use myon.com and Carmel hill uses </a:t>
            </a:r>
            <a:r>
              <a:rPr lang="en-US" err="1"/>
              <a:t>rgp</a:t>
            </a:r>
            <a:r>
              <a:rPr lang="en-US"/>
              <a:t>, they should know who they are.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7517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5552D6-3AA1-4D7A-8E42-C56A25593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9168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5552D6-3AA1-4D7A-8E42-C56A25593E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9168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www.facebook.com/RenLearnUS/" TargetMode="External"/><Relationship Id="rId7" Type="http://schemas.openxmlformats.org/officeDocument/2006/relationships/hyperlink" Target="https://www.linkedin.com/company/renaissance-learning/" TargetMode="External"/><Relationship Id="rId12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hyperlink" Target="https://www.youtube.com/user/RenaissanceLearning" TargetMode="External"/><Relationship Id="rId5" Type="http://schemas.openxmlformats.org/officeDocument/2006/relationships/hyperlink" Target="https://www.instagram.com/renlearnus/?hl=en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hyperlink" Target="https://twitter.com/RenLearnUS" TargetMode="Externa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www.facebook.com/RenLearnUS/" TargetMode="External"/><Relationship Id="rId7" Type="http://schemas.openxmlformats.org/officeDocument/2006/relationships/hyperlink" Target="https://www.linkedin.com/company/renaissance-learning/" TargetMode="External"/><Relationship Id="rId12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11" Type="http://schemas.openxmlformats.org/officeDocument/2006/relationships/hyperlink" Target="https://www.youtube.com/user/RenaissanceLearning" TargetMode="External"/><Relationship Id="rId5" Type="http://schemas.openxmlformats.org/officeDocument/2006/relationships/hyperlink" Target="https://www.instagram.com/renlearnus/?hl=en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hyperlink" Target="https://twitter.com/RenLearnUS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 Photo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A63A5D9-82C3-2D2F-492E-9A67EC52A254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1E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60"/>
          </a:p>
        </p:txBody>
      </p:sp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AED24300-E102-A4D6-CFF0-C55A7F7771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950" t="4303" r="1" b="23050"/>
          <a:stretch/>
        </p:blipFill>
        <p:spPr>
          <a:xfrm>
            <a:off x="-1" y="0"/>
            <a:ext cx="6046305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26B225-C505-DB26-026A-6F208612AD34}"/>
              </a:ext>
            </a:extLst>
          </p:cNvPr>
          <p:cNvSpPr txBox="1"/>
          <p:nvPr userDrawn="1"/>
        </p:nvSpPr>
        <p:spPr>
          <a:xfrm>
            <a:off x="489226" y="6430238"/>
            <a:ext cx="5486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7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7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6EA3952A-ACBF-D18B-0BE0-2D39CA7F97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8209" y="6327930"/>
            <a:ext cx="1674191" cy="237177"/>
          </a:xfrm>
          <a:prstGeom prst="rect">
            <a:avLst/>
          </a:prstGeom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7CE993A-82C7-51BE-ECE9-0EAA00A851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2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885" y="5960579"/>
            <a:ext cx="1959990" cy="368970"/>
          </a:xfrm>
          <a:prstGeom prst="rect">
            <a:avLst/>
          </a:prstGeom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A26351B-FAEF-6D60-632A-D29DAB8F28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2948940"/>
            <a:ext cx="78232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3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939203C-7F1B-A7F8-7BB0-F7FE4C3607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211580"/>
            <a:ext cx="9956800" cy="1645920"/>
          </a:xfrm>
        </p:spPr>
        <p:txBody>
          <a:bodyPr anchor="b">
            <a:normAutofit/>
          </a:bodyPr>
          <a:lstStyle>
            <a:lvl1pPr marL="0" indent="0">
              <a:buNone/>
              <a:defRPr sz="6480" b="1" baseline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52342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BA54CC-FD33-7BE6-7841-74361B734233}"/>
              </a:ext>
            </a:extLst>
          </p:cNvPr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rgbClr val="F1E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6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5A754F-0C0B-17ED-E2DA-2DA68A1981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1"/>
            <a:ext cx="10972800" cy="685482"/>
          </a:xfrm>
        </p:spPr>
        <p:txBody>
          <a:bodyPr/>
          <a:lstStyle>
            <a:lvl1pPr>
              <a:defRPr sz="4000" baseline="0">
                <a:solidFill>
                  <a:srgbClr val="FD4353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8A23D3D-01BC-FEC5-4C6E-DCA4826057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DE1DCD-E8C6-C090-D176-AE4941F8E9CC}"/>
              </a:ext>
            </a:extLst>
          </p:cNvPr>
          <p:cNvSpPr txBox="1"/>
          <p:nvPr userDrawn="1"/>
        </p:nvSpPr>
        <p:spPr>
          <a:xfrm>
            <a:off x="489226" y="6430238"/>
            <a:ext cx="5486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7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7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B13AC4D-CC32-0D93-19FA-7ACA0EBFCC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8209" y="6327930"/>
            <a:ext cx="1674191" cy="23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326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1653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15A754F-0C0B-17ED-E2DA-2DA68A1981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1"/>
            <a:ext cx="10972800" cy="685482"/>
          </a:xfrm>
        </p:spPr>
        <p:txBody>
          <a:bodyPr/>
          <a:lstStyle>
            <a:lvl1pPr>
              <a:defRPr sz="4000" baseline="0">
                <a:solidFill>
                  <a:srgbClr val="FD4353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8A23D3D-01BC-FEC5-4C6E-DCA4826057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745956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622D82-583A-AF61-BD78-B48D585135CB}"/>
              </a:ext>
            </a:extLst>
          </p:cNvPr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rgbClr val="F1E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6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43A971-4FCE-892E-1FA6-D5D6187F16CC}"/>
              </a:ext>
            </a:extLst>
          </p:cNvPr>
          <p:cNvSpPr txBox="1"/>
          <p:nvPr userDrawn="1"/>
        </p:nvSpPr>
        <p:spPr>
          <a:xfrm>
            <a:off x="489226" y="6430238"/>
            <a:ext cx="5486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7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7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B57912-2916-7FE8-E49A-2FC76068A3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8209" y="6327930"/>
            <a:ext cx="1674191" cy="23717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15A754F-0C0B-17ED-E2DA-2DA68A1981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1"/>
            <a:ext cx="10972800" cy="685482"/>
          </a:xfrm>
        </p:spPr>
        <p:txBody>
          <a:bodyPr/>
          <a:lstStyle>
            <a:lvl1pPr>
              <a:defRPr sz="4000" baseline="0">
                <a:solidFill>
                  <a:srgbClr val="FD4353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8A23D3D-01BC-FEC5-4C6E-DCA4826057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352759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 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&#10;&#10;Description automatically generated with low confidence">
            <a:extLst>
              <a:ext uri="{FF2B5EF4-FFF2-40B4-BE49-F238E27FC236}">
                <a16:creationId xmlns:a16="http://schemas.microsoft.com/office/drawing/2014/main" id="{2BFF6E85-067C-82EE-D927-26A578CBF7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950" t="4303" r="1" b="23050"/>
          <a:stretch/>
        </p:blipFill>
        <p:spPr>
          <a:xfrm>
            <a:off x="-1" y="0"/>
            <a:ext cx="6046305" cy="685799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30FC412-D329-D1BD-EF14-D2C5A15E1D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1"/>
            <a:ext cx="10972800" cy="685482"/>
          </a:xfrm>
        </p:spPr>
        <p:txBody>
          <a:bodyPr/>
          <a:lstStyle>
            <a:lvl1pPr>
              <a:defRPr sz="4000" baseline="0">
                <a:solidFill>
                  <a:srgbClr val="FD4353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DA5A1CC1-E096-131E-006D-966561CB48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249572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 Photo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DD64E1-9CE9-31EC-547D-34D44CBFA5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AED24300-E102-A4D6-CFF0-C55A7F7771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950" t="4303" r="1" b="23050"/>
          <a:stretch/>
        </p:blipFill>
        <p:spPr>
          <a:xfrm>
            <a:off x="-1" y="0"/>
            <a:ext cx="6046305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26B225-C505-DB26-026A-6F208612AD34}"/>
              </a:ext>
            </a:extLst>
          </p:cNvPr>
          <p:cNvSpPr txBox="1"/>
          <p:nvPr userDrawn="1"/>
        </p:nvSpPr>
        <p:spPr>
          <a:xfrm>
            <a:off x="489226" y="6430238"/>
            <a:ext cx="5486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7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7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6EA3952A-ACBF-D18B-0BE0-2D39CA7F97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8209" y="6327930"/>
            <a:ext cx="1674191" cy="23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85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9600" y="1783080"/>
            <a:ext cx="10972800" cy="438912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accent1"/>
              </a:buCl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EEA7B2A-019A-D09C-35F7-F7E7509DBE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1"/>
            <a:ext cx="10972800" cy="685482"/>
          </a:xfrm>
        </p:spPr>
        <p:txBody>
          <a:bodyPr/>
          <a:lstStyle>
            <a:lvl1pPr>
              <a:defRPr sz="4000" baseline="0">
                <a:solidFill>
                  <a:srgbClr val="FD4353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0C90479-5041-D779-8375-5500B57D150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613883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h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00CDC13-91C8-971A-73F9-4E7EAFE1D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1"/>
            <a:ext cx="10972800" cy="685482"/>
          </a:xfrm>
        </p:spPr>
        <p:txBody>
          <a:bodyPr/>
          <a:lstStyle>
            <a:lvl1pPr>
              <a:defRPr sz="4000" baseline="0">
                <a:solidFill>
                  <a:srgbClr val="FD4353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0B9DCF0D-D704-8E5D-6A46-9659DD2840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6377F038-AAC8-0314-0455-BDD33EAE17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accent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7C7553-922D-21AE-FAD3-9D522E9077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04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accent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B6D10FD8-9AF2-6F39-57C8-9C9DB67EB4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312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accent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D440C18-3EF0-E16D-85B0-4C1E875487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6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E16B56FA-141E-28B1-E1B5-F1766AFF5C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704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6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809E298-A723-5160-6593-6142E2B2B0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312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6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</p:spTree>
    <p:extLst>
      <p:ext uri="{BB962C8B-B14F-4D97-AF65-F5344CB8AC3E}">
        <p14:creationId xmlns:p14="http://schemas.microsoft.com/office/powerpoint/2010/main" val="3258463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Things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rgbClr val="545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60"/>
          </a:p>
        </p:txBody>
      </p:sp>
      <p:pic>
        <p:nvPicPr>
          <p:cNvPr id="15" name="Picture 1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0FC7C97-29A6-70D9-A319-4D10E70270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0311" y="6281085"/>
            <a:ext cx="2161919" cy="369086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4704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3312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6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4704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6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3312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6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CB33F3-46DC-1FB6-76F6-2CDDDC70B54F}"/>
              </a:ext>
            </a:extLst>
          </p:cNvPr>
          <p:cNvSpPr txBox="1"/>
          <p:nvPr userDrawn="1"/>
        </p:nvSpPr>
        <p:spPr>
          <a:xfrm>
            <a:off x="489226" y="6430238"/>
            <a:ext cx="5486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70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7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7134836-EF5B-84A0-9E5F-39286D189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1"/>
            <a:ext cx="10972800" cy="685482"/>
          </a:xfrm>
        </p:spPr>
        <p:txBody>
          <a:bodyPr/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FAEEBFCD-7C65-D68F-FB21-73AA0D6B07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312595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Things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rgbClr val="F1E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6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accent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4704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accent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3312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accent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6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4704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6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3312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6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CB33F3-46DC-1FB6-76F6-2CDDDC70B54F}"/>
              </a:ext>
            </a:extLst>
          </p:cNvPr>
          <p:cNvSpPr txBox="1"/>
          <p:nvPr userDrawn="1"/>
        </p:nvSpPr>
        <p:spPr>
          <a:xfrm>
            <a:off x="489226" y="6430238"/>
            <a:ext cx="5486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70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7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2D6205-5D45-2ECF-ED23-0539BE9D55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1"/>
            <a:ext cx="10972800" cy="685482"/>
          </a:xfrm>
        </p:spPr>
        <p:txBody>
          <a:bodyPr/>
          <a:lstStyle>
            <a:lvl1pPr>
              <a:defRPr sz="40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F2335E9D-76CE-78C6-36BE-64F15E09CF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A6938F-CD33-73F4-AED0-766BCABC7DAC}"/>
              </a:ext>
            </a:extLst>
          </p:cNvPr>
          <p:cNvSpPr txBox="1"/>
          <p:nvPr userDrawn="1"/>
        </p:nvSpPr>
        <p:spPr>
          <a:xfrm>
            <a:off x="489226" y="6430238"/>
            <a:ext cx="5486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7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7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7A3B714-E16A-1600-5345-C31AFE1E5F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8209" y="6327930"/>
            <a:ext cx="1674191" cy="23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0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Things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rgbClr val="FD4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60"/>
          </a:p>
        </p:txBody>
      </p:sp>
      <p:pic>
        <p:nvPicPr>
          <p:cNvPr id="15" name="Picture 1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0FC7C97-29A6-70D9-A319-4D10E70270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0311" y="6281085"/>
            <a:ext cx="2161919" cy="3690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4704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3312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6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4704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6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3312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6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CB33F3-46DC-1FB6-76F6-2CDDDC70B54F}"/>
              </a:ext>
            </a:extLst>
          </p:cNvPr>
          <p:cNvSpPr txBox="1"/>
          <p:nvPr userDrawn="1"/>
        </p:nvSpPr>
        <p:spPr>
          <a:xfrm>
            <a:off x="489226" y="6430238"/>
            <a:ext cx="5486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70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7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568400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4339707" y="6481960"/>
            <a:ext cx="1756293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80">
                <a:solidFill>
                  <a:schemeClr val="bg1"/>
                </a:solidFill>
              </a:rPr>
              <a:t>INTERNAL USE ONLY</a:t>
            </a:r>
          </a:p>
        </p:txBody>
      </p:sp>
      <p:pic>
        <p:nvPicPr>
          <p:cNvPr id="2" name="Picture 1" descr="Shape&#10;&#10;Description automatically generated with low confidence">
            <a:extLst>
              <a:ext uri="{FF2B5EF4-FFF2-40B4-BE49-F238E27FC236}">
                <a16:creationId xmlns:a16="http://schemas.microsoft.com/office/drawing/2014/main" id="{28240D01-0BE1-15D9-6457-995BC8B0B6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425" t="4303" b="23050"/>
          <a:stretch/>
        </p:blipFill>
        <p:spPr>
          <a:xfrm>
            <a:off x="0" y="0"/>
            <a:ext cx="6096000" cy="6857999"/>
          </a:xfrm>
          <a:prstGeom prst="rect">
            <a:avLst/>
          </a:prstGeom>
        </p:spPr>
      </p:pic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343BDB47-62AB-A1BD-0C73-55A42C6DC7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611880"/>
            <a:ext cx="78232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3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DF25C90-C52F-07EA-17E2-F782580BB3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874520"/>
            <a:ext cx="9956800" cy="1645920"/>
          </a:xfrm>
        </p:spPr>
        <p:txBody>
          <a:bodyPr anchor="b">
            <a:normAutofit/>
          </a:bodyPr>
          <a:lstStyle>
            <a:lvl1pPr marL="0" indent="0">
              <a:buNone/>
              <a:defRPr sz="6480" b="1" baseline="0">
                <a:solidFill>
                  <a:srgbClr val="FD4353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843999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191027-3BA2-8C3B-00B3-EB398E79B3AB}"/>
              </a:ext>
            </a:extLst>
          </p:cNvPr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rgbClr val="545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6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611880"/>
            <a:ext cx="78232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3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874520"/>
            <a:ext cx="9956800" cy="1645920"/>
          </a:xfrm>
          <a:ln>
            <a:noFill/>
          </a:ln>
        </p:spPr>
        <p:txBody>
          <a:bodyPr anchor="b">
            <a:normAutofit/>
          </a:bodyPr>
          <a:lstStyle>
            <a:lvl1pPr marL="0" indent="0">
              <a:buNone/>
              <a:defRPr sz="6480"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pic>
        <p:nvPicPr>
          <p:cNvPr id="12" name="Picture 11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ACD74F4-7EAB-7C48-3E54-DC1821B82B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0311" y="6281085"/>
            <a:ext cx="2161919" cy="3690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2BCE3DF-2AA9-7970-BD78-51603554E6D4}"/>
              </a:ext>
            </a:extLst>
          </p:cNvPr>
          <p:cNvSpPr txBox="1"/>
          <p:nvPr userDrawn="1"/>
        </p:nvSpPr>
        <p:spPr>
          <a:xfrm>
            <a:off x="489226" y="6430238"/>
            <a:ext cx="5486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70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7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61758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79708-A24D-AA6C-8400-506E2956E449}"/>
              </a:ext>
            </a:extLst>
          </p:cNvPr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rgbClr val="F1E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6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611880"/>
            <a:ext cx="78232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3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874520"/>
            <a:ext cx="9956800" cy="1645920"/>
          </a:xfrm>
        </p:spPr>
        <p:txBody>
          <a:bodyPr anchor="b">
            <a:normAutofit/>
          </a:bodyPr>
          <a:lstStyle>
            <a:lvl1pPr marL="0" indent="0">
              <a:buNone/>
              <a:defRPr sz="6480" b="1" baseline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3ABBDD-E817-1BCE-1323-BB9CCF5FE5F1}"/>
              </a:ext>
            </a:extLst>
          </p:cNvPr>
          <p:cNvSpPr txBox="1"/>
          <p:nvPr userDrawn="1"/>
        </p:nvSpPr>
        <p:spPr>
          <a:xfrm>
            <a:off x="489226" y="6430238"/>
            <a:ext cx="5486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7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7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454A157D-19E9-C77F-87D8-40D1E38D99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8209" y="6327930"/>
            <a:ext cx="1674191" cy="23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845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80A004-0CB1-5D1A-12F7-C3ACB27E3B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4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611880"/>
            <a:ext cx="78232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3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874520"/>
            <a:ext cx="9956800" cy="1645920"/>
          </a:xfrm>
          <a:ln>
            <a:noFill/>
          </a:ln>
        </p:spPr>
        <p:txBody>
          <a:bodyPr anchor="b">
            <a:normAutofit/>
          </a:bodyPr>
          <a:lstStyle>
            <a:lvl1pPr marL="0" indent="0">
              <a:buNone/>
              <a:defRPr sz="6480"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pic>
        <p:nvPicPr>
          <p:cNvPr id="12" name="Picture 11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ACD74F4-7EAB-7C48-3E54-DC1821B82B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0311" y="6281085"/>
            <a:ext cx="2161919" cy="3690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2BCE3DF-2AA9-7970-BD78-51603554E6D4}"/>
              </a:ext>
            </a:extLst>
          </p:cNvPr>
          <p:cNvSpPr txBox="1"/>
          <p:nvPr userDrawn="1"/>
        </p:nvSpPr>
        <p:spPr>
          <a:xfrm>
            <a:off x="489226" y="6430238"/>
            <a:ext cx="5486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70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7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36598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ullets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2E633A7-E0DA-65BD-4101-533344EEE6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1"/>
            <a:ext cx="10972800" cy="685482"/>
          </a:xfrm>
        </p:spPr>
        <p:txBody>
          <a:bodyPr/>
          <a:lstStyle>
            <a:lvl1pPr>
              <a:defRPr sz="4000" baseline="0">
                <a:solidFill>
                  <a:srgbClr val="FD4353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07E28F3-BF7A-2A85-24D3-C51BFDB035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D0C28525-07BE-78BC-795F-A4C9DF20D35A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296025" y="1782763"/>
            <a:ext cx="5286375" cy="42068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325F174-2357-3518-202B-791945FE1B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783080"/>
            <a:ext cx="5286375" cy="438912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accent1"/>
              </a:buCl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41613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6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F1D52E-16C3-5B49-A772-980B231314F3}"/>
              </a:ext>
            </a:extLst>
          </p:cNvPr>
          <p:cNvSpPr txBox="1"/>
          <p:nvPr userDrawn="1"/>
        </p:nvSpPr>
        <p:spPr>
          <a:xfrm>
            <a:off x="660599" y="1714041"/>
            <a:ext cx="72136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2406785-94A9-F44A-8847-5F8E9FBDBA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0599" y="3199754"/>
            <a:ext cx="5892800" cy="1463040"/>
          </a:xfrm>
        </p:spPr>
        <p:txBody>
          <a:bodyPr>
            <a:normAutofit/>
          </a:bodyPr>
          <a:lstStyle>
            <a:lvl1pPr marL="0" indent="0">
              <a:buNone/>
              <a:defRPr sz="1680" baseline="0">
                <a:solidFill>
                  <a:schemeClr val="bg1"/>
                </a:solidFill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Email</a:t>
            </a:r>
          </a:p>
          <a:p>
            <a:pPr lvl="0"/>
            <a:r>
              <a:rPr lang="en-US"/>
              <a:t>Phone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592647-1EFC-B34A-85F3-3B6FCAF000B3}"/>
              </a:ext>
            </a:extLst>
          </p:cNvPr>
          <p:cNvSpPr txBox="1"/>
          <p:nvPr userDrawn="1"/>
        </p:nvSpPr>
        <p:spPr>
          <a:xfrm>
            <a:off x="660599" y="5232584"/>
            <a:ext cx="33528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4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 the conversation</a:t>
            </a:r>
          </a:p>
        </p:txBody>
      </p:sp>
      <p:pic>
        <p:nvPicPr>
          <p:cNvPr id="9" name="Picture 8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B84E47E-F2E2-3386-BEC5-86F5F193A3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0311" y="6281085"/>
            <a:ext cx="2161919" cy="3690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A5747E-7597-BA4D-25EF-231CACEA19B9}"/>
              </a:ext>
            </a:extLst>
          </p:cNvPr>
          <p:cNvSpPr txBox="1"/>
          <p:nvPr userDrawn="1"/>
        </p:nvSpPr>
        <p:spPr>
          <a:xfrm>
            <a:off x="489226" y="6430238"/>
            <a:ext cx="5486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70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7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  <p:pic>
        <p:nvPicPr>
          <p:cNvPr id="4" name="Picture 3" descr="A picture containing text, clipar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29ADBF48-3CA7-9B29-F833-DD03DE8B11D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8161" y="5610861"/>
            <a:ext cx="530352" cy="530352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CB276344-1027-0038-DAC8-F3EBD097811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5441" y="5610861"/>
            <a:ext cx="530352" cy="530352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hlinkClick r:id="rId7"/>
            <a:extLst>
              <a:ext uri="{FF2B5EF4-FFF2-40B4-BE49-F238E27FC236}">
                <a16:creationId xmlns:a16="http://schemas.microsoft.com/office/drawing/2014/main" id="{2489933A-0843-29CA-DBCD-6AA1D785E5A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081" y="5610861"/>
            <a:ext cx="530352" cy="530352"/>
          </a:xfrm>
          <a:prstGeom prst="rect">
            <a:avLst/>
          </a:prstGeom>
        </p:spPr>
      </p:pic>
      <p:pic>
        <p:nvPicPr>
          <p:cNvPr id="16" name="Picture 15" descr="A picture containing text, clipart&#10;&#10;Description automatically generated">
            <a:hlinkClick r:id="rId9"/>
            <a:extLst>
              <a:ext uri="{FF2B5EF4-FFF2-40B4-BE49-F238E27FC236}">
                <a16:creationId xmlns:a16="http://schemas.microsoft.com/office/drawing/2014/main" id="{E72DBDB7-0F9A-5763-E867-95648774004F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9521" y="5610861"/>
            <a:ext cx="530352" cy="530352"/>
          </a:xfrm>
          <a:prstGeom prst="rect">
            <a:avLst/>
          </a:prstGeom>
        </p:spPr>
      </p:pic>
      <p:pic>
        <p:nvPicPr>
          <p:cNvPr id="20" name="Picture 19" descr="Logo&#10;&#10;Description automatically generated">
            <a:hlinkClick r:id="rId11"/>
            <a:extLst>
              <a:ext uri="{FF2B5EF4-FFF2-40B4-BE49-F238E27FC236}">
                <a16:creationId xmlns:a16="http://schemas.microsoft.com/office/drawing/2014/main" id="{98BEE37B-9C14-EC41-B5E3-14FCA641636A}"/>
              </a:ext>
            </a:extLst>
          </p:cNvPr>
          <p:cNvPicPr>
            <a:picLocks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6801" y="5610857"/>
            <a:ext cx="530352" cy="53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807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191027-3BA2-8C3B-00B3-EB398E79B3AB}"/>
              </a:ext>
            </a:extLst>
          </p:cNvPr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rgbClr val="545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7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611880"/>
            <a:ext cx="78232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1725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11480" indent="0">
              <a:buNone/>
              <a:defRPr/>
            </a:lvl2pPr>
            <a:lvl3pPr marL="822960" indent="0">
              <a:buNone/>
              <a:defRPr/>
            </a:lvl3pPr>
            <a:lvl4pPr marL="1234440" indent="0">
              <a:buFont typeface="Arial" panose="020B0604020202020204" pitchFamily="34" charset="0"/>
              <a:buNone/>
              <a:defRPr/>
            </a:lvl4pPr>
            <a:lvl5pPr marL="1645920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874520"/>
            <a:ext cx="9956800" cy="1645920"/>
          </a:xfrm>
          <a:ln>
            <a:noFill/>
          </a:ln>
        </p:spPr>
        <p:txBody>
          <a:bodyPr anchor="b">
            <a:normAutofit/>
          </a:bodyPr>
          <a:lstStyle>
            <a:lvl1pPr marL="0" indent="0">
              <a:buNone/>
              <a:defRPr sz="4860"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BCE3DF-2AA9-7970-BD78-51603554E6D4}"/>
              </a:ext>
            </a:extLst>
          </p:cNvPr>
          <p:cNvSpPr txBox="1"/>
          <p:nvPr userDrawn="1"/>
        </p:nvSpPr>
        <p:spPr>
          <a:xfrm>
            <a:off x="489227" y="6430238"/>
            <a:ext cx="5486400" cy="173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25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© 2023 Renaissance Learning Inc. All rights reserved.</a:t>
            </a:r>
          </a:p>
        </p:txBody>
      </p:sp>
      <p:pic>
        <p:nvPicPr>
          <p:cNvPr id="2" name="Picture 1" descr="A black and white sign&#10;&#10;Description automatically generated">
            <a:extLst>
              <a:ext uri="{FF2B5EF4-FFF2-40B4-BE49-F238E27FC236}">
                <a16:creationId xmlns:a16="http://schemas.microsoft.com/office/drawing/2014/main" id="{77B1EEFF-A1E1-A44E-BD38-4FCEF0AB1F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883" y="6098217"/>
            <a:ext cx="2362539" cy="99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16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 Photo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A63A5D9-82C3-2D2F-492E-9A67EC52A254}"/>
              </a:ext>
            </a:extLst>
          </p:cNvPr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rgbClr val="F1E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4"/>
          </a:p>
        </p:txBody>
      </p:sp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AED24300-E102-A4D6-CFF0-C55A7F7771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950" t="4303" r="1" b="23050"/>
          <a:stretch/>
        </p:blipFill>
        <p:spPr>
          <a:xfrm>
            <a:off x="-1" y="2"/>
            <a:ext cx="6046305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26B225-C505-DB26-026A-6F208612AD34}"/>
              </a:ext>
            </a:extLst>
          </p:cNvPr>
          <p:cNvSpPr txBox="1"/>
          <p:nvPr userDrawn="1"/>
        </p:nvSpPr>
        <p:spPr>
          <a:xfrm>
            <a:off x="489227" y="6430239"/>
            <a:ext cx="54864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875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63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9875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63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6EA3952A-ACBF-D18B-0BE0-2D39CA7F97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8210" y="6327930"/>
            <a:ext cx="1674191" cy="237178"/>
          </a:xfrm>
          <a:prstGeom prst="rect">
            <a:avLst/>
          </a:prstGeom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7CE993A-82C7-51BE-ECE9-0EAA00A851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2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886" y="5960579"/>
            <a:ext cx="1959991" cy="368970"/>
          </a:xfrm>
          <a:prstGeom prst="rect">
            <a:avLst/>
          </a:prstGeom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A26351B-FAEF-6D60-632A-D29DAB8F28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2948940"/>
            <a:ext cx="78232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07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93776" indent="0">
              <a:buNone/>
              <a:defRPr/>
            </a:lvl2pPr>
            <a:lvl3pPr marL="987552" indent="0">
              <a:buNone/>
              <a:defRPr/>
            </a:lvl3pPr>
            <a:lvl4pPr marL="1481328" indent="0">
              <a:buFont typeface="Arial" panose="020B0604020202020204" pitchFamily="34" charset="0"/>
              <a:buNone/>
              <a:defRPr/>
            </a:lvl4pPr>
            <a:lvl5pPr marL="1975104" indent="0">
              <a:buNone/>
              <a:defRPr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939203C-7F1B-A7F8-7BB0-F7FE4C3607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211580"/>
            <a:ext cx="9956800" cy="1645920"/>
          </a:xfrm>
        </p:spPr>
        <p:txBody>
          <a:bodyPr anchor="b">
            <a:normAutofit/>
          </a:bodyPr>
          <a:lstStyle>
            <a:lvl1pPr marL="0" indent="0">
              <a:buNone/>
              <a:defRPr sz="5832" b="1" baseline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602115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BA54CC-FD33-7BE6-7841-74361B734233}"/>
              </a:ext>
            </a:extLst>
          </p:cNvPr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rgbClr val="F1E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4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5A754F-0C0B-17ED-E2DA-2DA68A1981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2"/>
            <a:ext cx="10972800" cy="685482"/>
          </a:xfrm>
        </p:spPr>
        <p:txBody>
          <a:bodyPr/>
          <a:lstStyle>
            <a:lvl1pPr>
              <a:defRPr sz="3600" baseline="0">
                <a:solidFill>
                  <a:srgbClr val="FD4353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8A23D3D-01BC-FEC5-4C6E-DCA4826057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16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93776" indent="0">
              <a:buNone/>
              <a:defRPr/>
            </a:lvl2pPr>
            <a:lvl3pPr marL="987552" indent="0">
              <a:buNone/>
              <a:defRPr/>
            </a:lvl3pPr>
            <a:lvl4pPr marL="1481328" indent="0">
              <a:buFont typeface="Arial" panose="020B0604020202020204" pitchFamily="34" charset="0"/>
              <a:buNone/>
              <a:defRPr/>
            </a:lvl4pPr>
            <a:lvl5pPr marL="1975104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DE1DCD-E8C6-C090-D176-AE4941F8E9CC}"/>
              </a:ext>
            </a:extLst>
          </p:cNvPr>
          <p:cNvSpPr txBox="1"/>
          <p:nvPr userDrawn="1"/>
        </p:nvSpPr>
        <p:spPr>
          <a:xfrm>
            <a:off x="489227" y="6430239"/>
            <a:ext cx="54864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875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63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9875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63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B13AC4D-CC32-0D93-19FA-7ACA0EBFCC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8210" y="6327930"/>
            <a:ext cx="1674191" cy="23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9318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81403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15A754F-0C0B-17ED-E2DA-2DA68A1981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2"/>
            <a:ext cx="10972800" cy="685482"/>
          </a:xfrm>
        </p:spPr>
        <p:txBody>
          <a:bodyPr/>
          <a:lstStyle>
            <a:lvl1pPr>
              <a:defRPr sz="3600" baseline="0">
                <a:solidFill>
                  <a:srgbClr val="FD4353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8A23D3D-01BC-FEC5-4C6E-DCA4826057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16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93776" indent="0">
              <a:buNone/>
              <a:defRPr/>
            </a:lvl2pPr>
            <a:lvl3pPr marL="987552" indent="0">
              <a:buNone/>
              <a:defRPr/>
            </a:lvl3pPr>
            <a:lvl4pPr marL="1481328" indent="0">
              <a:buFont typeface="Arial" panose="020B0604020202020204" pitchFamily="34" charset="0"/>
              <a:buNone/>
              <a:defRPr/>
            </a:lvl4pPr>
            <a:lvl5pPr marL="1975104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8640316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622D82-583A-AF61-BD78-B48D585135CB}"/>
              </a:ext>
            </a:extLst>
          </p:cNvPr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rgbClr val="F1E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4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43A971-4FCE-892E-1FA6-D5D6187F16CC}"/>
              </a:ext>
            </a:extLst>
          </p:cNvPr>
          <p:cNvSpPr txBox="1"/>
          <p:nvPr userDrawn="1"/>
        </p:nvSpPr>
        <p:spPr>
          <a:xfrm>
            <a:off x="489227" y="6430239"/>
            <a:ext cx="54864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875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63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9875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63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CEB57912-2916-7FE8-E49A-2FC76068A3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8210" y="6327930"/>
            <a:ext cx="1674191" cy="23717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15A754F-0C0B-17ED-E2DA-2DA68A1981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2"/>
            <a:ext cx="10972800" cy="685482"/>
          </a:xfrm>
        </p:spPr>
        <p:txBody>
          <a:bodyPr/>
          <a:lstStyle>
            <a:lvl1pPr>
              <a:defRPr sz="3600" baseline="0">
                <a:solidFill>
                  <a:srgbClr val="FD4353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8A23D3D-01BC-FEC5-4C6E-DCA4826057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16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93776" indent="0">
              <a:buNone/>
              <a:defRPr/>
            </a:lvl2pPr>
            <a:lvl3pPr marL="987552" indent="0">
              <a:buNone/>
              <a:defRPr/>
            </a:lvl3pPr>
            <a:lvl4pPr marL="1481328" indent="0">
              <a:buFont typeface="Arial" panose="020B0604020202020204" pitchFamily="34" charset="0"/>
              <a:buNone/>
              <a:defRPr/>
            </a:lvl4pPr>
            <a:lvl5pPr marL="1975104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38721047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 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&#10;&#10;Description automatically generated with low confidence">
            <a:extLst>
              <a:ext uri="{FF2B5EF4-FFF2-40B4-BE49-F238E27FC236}">
                <a16:creationId xmlns:a16="http://schemas.microsoft.com/office/drawing/2014/main" id="{2BFF6E85-067C-82EE-D927-26A578CBF7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950" t="4303" r="1" b="23050"/>
          <a:stretch/>
        </p:blipFill>
        <p:spPr>
          <a:xfrm>
            <a:off x="-1" y="2"/>
            <a:ext cx="6046305" cy="685799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30FC412-D329-D1BD-EF14-D2C5A15E1D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2"/>
            <a:ext cx="10972800" cy="685482"/>
          </a:xfrm>
        </p:spPr>
        <p:txBody>
          <a:bodyPr/>
          <a:lstStyle>
            <a:lvl1pPr>
              <a:defRPr sz="3600" baseline="0">
                <a:solidFill>
                  <a:srgbClr val="FD4353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DA5A1CC1-E096-131E-006D-966561CB48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16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93776" indent="0">
              <a:buNone/>
              <a:defRPr/>
            </a:lvl2pPr>
            <a:lvl3pPr marL="987552" indent="0">
              <a:buNone/>
              <a:defRPr/>
            </a:lvl3pPr>
            <a:lvl4pPr marL="1481328" indent="0">
              <a:buFont typeface="Arial" panose="020B0604020202020204" pitchFamily="34" charset="0"/>
              <a:buNone/>
              <a:defRPr/>
            </a:lvl4pPr>
            <a:lvl5pPr marL="1975104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7613793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 Photo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DD64E1-9CE9-31EC-547D-34D44CBFA55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0"/>
          </a:p>
        </p:txBody>
      </p:sp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AED24300-E102-A4D6-CFF0-C55A7F7771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950" t="4303" r="1" b="23050"/>
          <a:stretch/>
        </p:blipFill>
        <p:spPr>
          <a:xfrm>
            <a:off x="-1" y="2"/>
            <a:ext cx="6046305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26B225-C505-DB26-026A-6F208612AD34}"/>
              </a:ext>
            </a:extLst>
          </p:cNvPr>
          <p:cNvSpPr txBox="1"/>
          <p:nvPr userDrawn="1"/>
        </p:nvSpPr>
        <p:spPr>
          <a:xfrm>
            <a:off x="489227" y="6430239"/>
            <a:ext cx="54864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875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63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9875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63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6EA3952A-ACBF-D18B-0BE0-2D39CA7F97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8210" y="6327930"/>
            <a:ext cx="1674191" cy="23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577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9600" y="1783080"/>
            <a:ext cx="10972800" cy="438912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2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accent1"/>
              </a:buClr>
              <a:defRPr sz="144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EEA7B2A-019A-D09C-35F7-F7E7509DBE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2"/>
            <a:ext cx="10972800" cy="685482"/>
          </a:xfrm>
        </p:spPr>
        <p:txBody>
          <a:bodyPr/>
          <a:lstStyle>
            <a:lvl1pPr>
              <a:defRPr sz="3600" baseline="0">
                <a:solidFill>
                  <a:srgbClr val="FD4353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0C90479-5041-D779-8375-5500B57D150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16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93776" indent="0">
              <a:buNone/>
              <a:defRPr/>
            </a:lvl2pPr>
            <a:lvl3pPr marL="987552" indent="0">
              <a:buNone/>
              <a:defRPr/>
            </a:lvl3pPr>
            <a:lvl4pPr marL="1481328" indent="0">
              <a:buFont typeface="Arial" panose="020B0604020202020204" pitchFamily="34" charset="0"/>
              <a:buNone/>
              <a:defRPr/>
            </a:lvl4pPr>
            <a:lvl5pPr marL="1975104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37257101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h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00CDC13-91C8-971A-73F9-4E7EAFE1D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2"/>
            <a:ext cx="10972800" cy="685482"/>
          </a:xfrm>
        </p:spPr>
        <p:txBody>
          <a:bodyPr/>
          <a:lstStyle>
            <a:lvl1pPr>
              <a:defRPr sz="3600" baseline="0">
                <a:solidFill>
                  <a:srgbClr val="FD4353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0B9DCF0D-D704-8E5D-6A46-9659DD2840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16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93776" indent="0">
              <a:buNone/>
              <a:defRPr/>
            </a:lvl2pPr>
            <a:lvl3pPr marL="987552" indent="0">
              <a:buNone/>
              <a:defRPr/>
            </a:lvl3pPr>
            <a:lvl4pPr marL="1481328" indent="0">
              <a:buFont typeface="Arial" panose="020B0604020202020204" pitchFamily="34" charset="0"/>
              <a:buNone/>
              <a:defRPr/>
            </a:lvl4pPr>
            <a:lvl5pPr marL="1975104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6377F038-AAC8-0314-0455-BDD33EAE17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accent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7C7553-922D-21AE-FAD3-9D522E9077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704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accent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B6D10FD8-9AF2-6F39-57C8-9C9DB67EB4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312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accent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D440C18-3EF0-E16D-85B0-4C1E875487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44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E16B56FA-141E-28B1-E1B5-F1766AFF5C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704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44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809E298-A723-5160-6593-6142E2B2B0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312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44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</p:spTree>
    <p:extLst>
      <p:ext uri="{BB962C8B-B14F-4D97-AF65-F5344CB8AC3E}">
        <p14:creationId xmlns:p14="http://schemas.microsoft.com/office/powerpoint/2010/main" val="32257368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Things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rgbClr val="545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4"/>
          </a:p>
        </p:txBody>
      </p:sp>
      <p:pic>
        <p:nvPicPr>
          <p:cNvPr id="15" name="Picture 1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0FC7C97-29A6-70D9-A319-4D10E70270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0313" y="6281085"/>
            <a:ext cx="2161919" cy="369086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4704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3312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44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4704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44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3312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44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CB33F3-46DC-1FB6-76F6-2CDDDC70B54F}"/>
              </a:ext>
            </a:extLst>
          </p:cNvPr>
          <p:cNvSpPr txBox="1"/>
          <p:nvPr userDrawn="1"/>
        </p:nvSpPr>
        <p:spPr>
          <a:xfrm>
            <a:off x="489227" y="6430239"/>
            <a:ext cx="54864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875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63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9875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63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7134836-EF5B-84A0-9E5F-39286D189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2"/>
            <a:ext cx="10972800" cy="685482"/>
          </a:xfrm>
        </p:spPr>
        <p:txBody>
          <a:bodyPr/>
          <a:lstStyle>
            <a:lvl1pPr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FAEEBFCD-7C65-D68F-FB21-73AA0D6B07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16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93776" indent="0">
              <a:buNone/>
              <a:defRPr/>
            </a:lvl2pPr>
            <a:lvl3pPr marL="987552" indent="0">
              <a:buNone/>
              <a:defRPr/>
            </a:lvl3pPr>
            <a:lvl4pPr marL="1481328" indent="0">
              <a:buFont typeface="Arial" panose="020B0604020202020204" pitchFamily="34" charset="0"/>
              <a:buNone/>
              <a:defRPr/>
            </a:lvl4pPr>
            <a:lvl5pPr marL="1975104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38830040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Things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rgbClr val="F1E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4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accent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4704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accent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3312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accent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44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4704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44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3312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44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CB33F3-46DC-1FB6-76F6-2CDDDC70B54F}"/>
              </a:ext>
            </a:extLst>
          </p:cNvPr>
          <p:cNvSpPr txBox="1"/>
          <p:nvPr userDrawn="1"/>
        </p:nvSpPr>
        <p:spPr>
          <a:xfrm>
            <a:off x="489227" y="6430239"/>
            <a:ext cx="54864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875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63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9875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63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2D6205-5D45-2ECF-ED23-0539BE9D55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2"/>
            <a:ext cx="10972800" cy="685482"/>
          </a:xfrm>
        </p:spPr>
        <p:txBody>
          <a:bodyPr/>
          <a:lstStyle>
            <a:lvl1pPr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F2335E9D-76CE-78C6-36BE-64F15E09CF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16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93776" indent="0">
              <a:buNone/>
              <a:defRPr/>
            </a:lvl2pPr>
            <a:lvl3pPr marL="987552" indent="0">
              <a:buNone/>
              <a:defRPr/>
            </a:lvl3pPr>
            <a:lvl4pPr marL="1481328" indent="0">
              <a:buFont typeface="Arial" panose="020B0604020202020204" pitchFamily="34" charset="0"/>
              <a:buNone/>
              <a:defRPr/>
            </a:lvl4pPr>
            <a:lvl5pPr marL="1975104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A6938F-CD33-73F4-AED0-766BCABC7DAC}"/>
              </a:ext>
            </a:extLst>
          </p:cNvPr>
          <p:cNvSpPr txBox="1"/>
          <p:nvPr userDrawn="1"/>
        </p:nvSpPr>
        <p:spPr>
          <a:xfrm>
            <a:off x="489227" y="6430239"/>
            <a:ext cx="54864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875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63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9875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63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  <p:pic>
        <p:nvPicPr>
          <p:cNvPr id="16" name="Picture 1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7A3B714-E16A-1600-5345-C31AFE1E5F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8210" y="6327930"/>
            <a:ext cx="1674191" cy="23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227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Things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rgbClr val="FD4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4"/>
          </a:p>
        </p:txBody>
      </p:sp>
      <p:pic>
        <p:nvPicPr>
          <p:cNvPr id="15" name="Picture 1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0FC7C97-29A6-70D9-A319-4D10E70270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0313" y="6281085"/>
            <a:ext cx="2161919" cy="3690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16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93776" indent="0">
              <a:buNone/>
              <a:defRPr/>
            </a:lvl2pPr>
            <a:lvl3pPr marL="987552" indent="0">
              <a:buNone/>
              <a:defRPr/>
            </a:lvl3pPr>
            <a:lvl4pPr marL="1481328" indent="0">
              <a:buFont typeface="Arial" panose="020B0604020202020204" pitchFamily="34" charset="0"/>
              <a:buNone/>
              <a:defRPr/>
            </a:lvl4pPr>
            <a:lvl5pPr marL="1975104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4704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331200" y="3794760"/>
            <a:ext cx="3352800" cy="365760"/>
          </a:xfrm>
        </p:spPr>
        <p:txBody>
          <a:bodyPr/>
          <a:lstStyle>
            <a:lvl1pPr marL="0" indent="0" algn="ctr">
              <a:buNone/>
              <a:defRPr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Main point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44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4704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44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331200" y="4343400"/>
            <a:ext cx="3352800" cy="1645920"/>
          </a:xfrm>
        </p:spPr>
        <p:txBody>
          <a:bodyPr>
            <a:normAutofit/>
          </a:bodyPr>
          <a:lstStyle>
            <a:lvl1pPr marL="0" indent="0" algn="ctr">
              <a:buNone/>
              <a:defRPr sz="144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CB33F3-46DC-1FB6-76F6-2CDDDC70B54F}"/>
              </a:ext>
            </a:extLst>
          </p:cNvPr>
          <p:cNvSpPr txBox="1"/>
          <p:nvPr userDrawn="1"/>
        </p:nvSpPr>
        <p:spPr>
          <a:xfrm>
            <a:off x="489227" y="6430239"/>
            <a:ext cx="54864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875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63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9875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63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7116940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4339708" y="6481962"/>
            <a:ext cx="1756293" cy="241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875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72">
                <a:solidFill>
                  <a:schemeClr val="bg1"/>
                </a:solidFill>
              </a:rPr>
              <a:t>INTERNAL USE ONLY</a:t>
            </a:r>
          </a:p>
        </p:txBody>
      </p:sp>
      <p:pic>
        <p:nvPicPr>
          <p:cNvPr id="2" name="Picture 1" descr="Shape&#10;&#10;Description automatically generated with low confidence">
            <a:extLst>
              <a:ext uri="{FF2B5EF4-FFF2-40B4-BE49-F238E27FC236}">
                <a16:creationId xmlns:a16="http://schemas.microsoft.com/office/drawing/2014/main" id="{28240D01-0BE1-15D9-6457-995BC8B0B6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425" t="4303" b="23050"/>
          <a:stretch/>
        </p:blipFill>
        <p:spPr>
          <a:xfrm>
            <a:off x="0" y="2"/>
            <a:ext cx="6096000" cy="6857999"/>
          </a:xfrm>
          <a:prstGeom prst="rect">
            <a:avLst/>
          </a:prstGeom>
        </p:spPr>
      </p:pic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343BDB47-62AB-A1BD-0C73-55A42C6DC7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611880"/>
            <a:ext cx="78232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07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93776" indent="0">
              <a:buNone/>
              <a:defRPr/>
            </a:lvl2pPr>
            <a:lvl3pPr marL="987552" indent="0">
              <a:buNone/>
              <a:defRPr/>
            </a:lvl3pPr>
            <a:lvl4pPr marL="1481328" indent="0">
              <a:buFont typeface="Arial" panose="020B0604020202020204" pitchFamily="34" charset="0"/>
              <a:buNone/>
              <a:defRPr/>
            </a:lvl4pPr>
            <a:lvl5pPr marL="1975104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DF25C90-C52F-07EA-17E2-F782580BB3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874520"/>
            <a:ext cx="9956800" cy="1645920"/>
          </a:xfrm>
        </p:spPr>
        <p:txBody>
          <a:bodyPr anchor="b">
            <a:normAutofit/>
          </a:bodyPr>
          <a:lstStyle>
            <a:lvl1pPr marL="0" indent="0">
              <a:buNone/>
              <a:defRPr sz="5832" b="1" baseline="0">
                <a:solidFill>
                  <a:srgbClr val="FD4353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9190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191027-3BA2-8C3B-00B3-EB398E79B3AB}"/>
              </a:ext>
            </a:extLst>
          </p:cNvPr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rgbClr val="545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4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611880"/>
            <a:ext cx="78232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07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93776" indent="0">
              <a:buNone/>
              <a:defRPr/>
            </a:lvl2pPr>
            <a:lvl3pPr marL="987552" indent="0">
              <a:buNone/>
              <a:defRPr/>
            </a:lvl3pPr>
            <a:lvl4pPr marL="1481328" indent="0">
              <a:buFont typeface="Arial" panose="020B0604020202020204" pitchFamily="34" charset="0"/>
              <a:buNone/>
              <a:defRPr/>
            </a:lvl4pPr>
            <a:lvl5pPr marL="1975104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874520"/>
            <a:ext cx="9956800" cy="1645920"/>
          </a:xfrm>
          <a:ln>
            <a:noFill/>
          </a:ln>
        </p:spPr>
        <p:txBody>
          <a:bodyPr anchor="b">
            <a:normAutofit/>
          </a:bodyPr>
          <a:lstStyle>
            <a:lvl1pPr marL="0" indent="0">
              <a:buNone/>
              <a:defRPr sz="5832"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pic>
        <p:nvPicPr>
          <p:cNvPr id="12" name="Picture 11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ACD74F4-7EAB-7C48-3E54-DC1821B82B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0313" y="6281085"/>
            <a:ext cx="2161919" cy="3690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2BCE3DF-2AA9-7970-BD78-51603554E6D4}"/>
              </a:ext>
            </a:extLst>
          </p:cNvPr>
          <p:cNvSpPr txBox="1"/>
          <p:nvPr userDrawn="1"/>
        </p:nvSpPr>
        <p:spPr>
          <a:xfrm>
            <a:off x="489227" y="6430239"/>
            <a:ext cx="54864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875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63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9875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63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6901430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A79708-A24D-AA6C-8400-506E2956E449}"/>
              </a:ext>
            </a:extLst>
          </p:cNvPr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rgbClr val="F1E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4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611880"/>
            <a:ext cx="78232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07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93776" indent="0">
              <a:buNone/>
              <a:defRPr/>
            </a:lvl2pPr>
            <a:lvl3pPr marL="987552" indent="0">
              <a:buNone/>
              <a:defRPr/>
            </a:lvl3pPr>
            <a:lvl4pPr marL="1481328" indent="0">
              <a:buFont typeface="Arial" panose="020B0604020202020204" pitchFamily="34" charset="0"/>
              <a:buNone/>
              <a:defRPr/>
            </a:lvl4pPr>
            <a:lvl5pPr marL="1975104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874520"/>
            <a:ext cx="9956800" cy="1645920"/>
          </a:xfrm>
        </p:spPr>
        <p:txBody>
          <a:bodyPr anchor="b">
            <a:normAutofit/>
          </a:bodyPr>
          <a:lstStyle>
            <a:lvl1pPr marL="0" indent="0">
              <a:buNone/>
              <a:defRPr sz="5832" b="1" baseline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3ABBDD-E817-1BCE-1323-BB9CCF5FE5F1}"/>
              </a:ext>
            </a:extLst>
          </p:cNvPr>
          <p:cNvSpPr txBox="1"/>
          <p:nvPr userDrawn="1"/>
        </p:nvSpPr>
        <p:spPr>
          <a:xfrm>
            <a:off x="489227" y="6430239"/>
            <a:ext cx="54864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875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63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9875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63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454A157D-19E9-C77F-87D8-40D1E38D99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8210" y="6327930"/>
            <a:ext cx="1674191" cy="23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923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80A004-0CB1-5D1A-12F7-C3ACB27E3B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4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611880"/>
            <a:ext cx="78232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07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493776" indent="0">
              <a:buNone/>
              <a:defRPr/>
            </a:lvl2pPr>
            <a:lvl3pPr marL="987552" indent="0">
              <a:buNone/>
              <a:defRPr/>
            </a:lvl3pPr>
            <a:lvl4pPr marL="1481328" indent="0">
              <a:buFont typeface="Arial" panose="020B0604020202020204" pitchFamily="34" charset="0"/>
              <a:buNone/>
              <a:defRPr/>
            </a:lvl4pPr>
            <a:lvl5pPr marL="1975104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874520"/>
            <a:ext cx="9956800" cy="1645920"/>
          </a:xfrm>
          <a:ln>
            <a:noFill/>
          </a:ln>
        </p:spPr>
        <p:txBody>
          <a:bodyPr anchor="b">
            <a:normAutofit/>
          </a:bodyPr>
          <a:lstStyle>
            <a:lvl1pPr marL="0" indent="0">
              <a:buNone/>
              <a:defRPr sz="5832" b="1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pic>
        <p:nvPicPr>
          <p:cNvPr id="12" name="Picture 11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ACD74F4-7EAB-7C48-3E54-DC1821B82B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0313" y="6281085"/>
            <a:ext cx="2161919" cy="3690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2BCE3DF-2AA9-7970-BD78-51603554E6D4}"/>
              </a:ext>
            </a:extLst>
          </p:cNvPr>
          <p:cNvSpPr txBox="1"/>
          <p:nvPr userDrawn="1"/>
        </p:nvSpPr>
        <p:spPr>
          <a:xfrm>
            <a:off x="489227" y="6430239"/>
            <a:ext cx="54864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875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63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9875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63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891895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ullets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2E633A7-E0DA-65BD-4101-533344EEE6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2"/>
            <a:ext cx="10972800" cy="685482"/>
          </a:xfrm>
        </p:spPr>
        <p:txBody>
          <a:bodyPr/>
          <a:lstStyle>
            <a:lvl1pPr>
              <a:defRPr sz="3600" baseline="0">
                <a:solidFill>
                  <a:srgbClr val="FD4353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07E28F3-BF7A-2A85-24D3-C51BFDB035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16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93776" indent="0">
              <a:buNone/>
              <a:defRPr/>
            </a:lvl2pPr>
            <a:lvl3pPr marL="987552" indent="0">
              <a:buNone/>
              <a:defRPr/>
            </a:lvl3pPr>
            <a:lvl4pPr marL="1481328" indent="0">
              <a:buFont typeface="Arial" panose="020B0604020202020204" pitchFamily="34" charset="0"/>
              <a:buNone/>
              <a:defRPr/>
            </a:lvl4pPr>
            <a:lvl5pPr marL="1975104" indent="0">
              <a:buNone/>
              <a:defRPr/>
            </a:lvl5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D0C28525-07BE-78BC-795F-A4C9DF20D35A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296026" y="1782764"/>
            <a:ext cx="5286375" cy="42068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325F174-2357-3518-202B-791945FE1B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2" y="1783080"/>
            <a:ext cx="5286375" cy="438912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2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accent1"/>
              </a:buClr>
              <a:defRPr sz="144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48406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903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84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F1D52E-16C3-5B49-A772-980B231314F3}"/>
              </a:ext>
            </a:extLst>
          </p:cNvPr>
          <p:cNvSpPr txBox="1"/>
          <p:nvPr userDrawn="1"/>
        </p:nvSpPr>
        <p:spPr>
          <a:xfrm>
            <a:off x="660599" y="1714042"/>
            <a:ext cx="72136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0" b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2406785-94A9-F44A-8847-5F8E9FBDBA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0599" y="3199754"/>
            <a:ext cx="5892800" cy="1463040"/>
          </a:xfrm>
        </p:spPr>
        <p:txBody>
          <a:bodyPr>
            <a:normAutofit/>
          </a:bodyPr>
          <a:lstStyle>
            <a:lvl1pPr marL="0" indent="0">
              <a:buNone/>
              <a:defRPr sz="1512" baseline="0">
                <a:solidFill>
                  <a:schemeClr val="bg1"/>
                </a:solidFill>
              </a:defRPr>
            </a:lvl1pPr>
            <a:lvl2pPr marL="493776" indent="0">
              <a:buNone/>
              <a:defRPr/>
            </a:lvl2pPr>
            <a:lvl3pPr marL="987552" indent="0">
              <a:buNone/>
              <a:defRPr/>
            </a:lvl3pPr>
            <a:lvl4pPr marL="1481328" indent="0">
              <a:buFont typeface="Arial" panose="020B0604020202020204" pitchFamily="34" charset="0"/>
              <a:buNone/>
              <a:defRPr/>
            </a:lvl4pPr>
            <a:lvl5pPr marL="1975104" indent="0">
              <a:buNone/>
              <a:defRPr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Email</a:t>
            </a:r>
          </a:p>
          <a:p>
            <a:pPr lvl="0"/>
            <a:r>
              <a:rPr lang="en-US"/>
              <a:t>Phone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592647-1EFC-B34A-85F3-3B6FCAF000B3}"/>
              </a:ext>
            </a:extLst>
          </p:cNvPr>
          <p:cNvSpPr txBox="1"/>
          <p:nvPr userDrawn="1"/>
        </p:nvSpPr>
        <p:spPr>
          <a:xfrm>
            <a:off x="660599" y="5232585"/>
            <a:ext cx="3352800" cy="29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96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 the conversation</a:t>
            </a:r>
          </a:p>
        </p:txBody>
      </p:sp>
      <p:pic>
        <p:nvPicPr>
          <p:cNvPr id="9" name="Picture 8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5B84E47E-F2E2-3386-BEC5-86F5F193A3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0313" y="6281085"/>
            <a:ext cx="2161919" cy="3690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A5747E-7597-BA4D-25EF-231CACEA19B9}"/>
              </a:ext>
            </a:extLst>
          </p:cNvPr>
          <p:cNvSpPr txBox="1"/>
          <p:nvPr userDrawn="1"/>
        </p:nvSpPr>
        <p:spPr>
          <a:xfrm>
            <a:off x="489227" y="6430239"/>
            <a:ext cx="54864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875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63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9875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63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  <p:pic>
        <p:nvPicPr>
          <p:cNvPr id="4" name="Picture 3" descr="A picture containing text, clipar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29ADBF48-3CA7-9B29-F833-DD03DE8B11D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8161" y="5610862"/>
            <a:ext cx="530352" cy="530352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CB276344-1027-0038-DAC8-F3EBD097811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5441" y="5610862"/>
            <a:ext cx="530352" cy="530352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hlinkClick r:id="rId7"/>
            <a:extLst>
              <a:ext uri="{FF2B5EF4-FFF2-40B4-BE49-F238E27FC236}">
                <a16:creationId xmlns:a16="http://schemas.microsoft.com/office/drawing/2014/main" id="{2489933A-0843-29CA-DBCD-6AA1D785E5A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081" y="5610862"/>
            <a:ext cx="530352" cy="530352"/>
          </a:xfrm>
          <a:prstGeom prst="rect">
            <a:avLst/>
          </a:prstGeom>
        </p:spPr>
      </p:pic>
      <p:pic>
        <p:nvPicPr>
          <p:cNvPr id="16" name="Picture 15" descr="A picture containing text, clipart&#10;&#10;Description automatically generated">
            <a:hlinkClick r:id="rId9"/>
            <a:extLst>
              <a:ext uri="{FF2B5EF4-FFF2-40B4-BE49-F238E27FC236}">
                <a16:creationId xmlns:a16="http://schemas.microsoft.com/office/drawing/2014/main" id="{E72DBDB7-0F9A-5763-E867-95648774004F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9521" y="5610862"/>
            <a:ext cx="530352" cy="530352"/>
          </a:xfrm>
          <a:prstGeom prst="rect">
            <a:avLst/>
          </a:prstGeom>
        </p:spPr>
      </p:pic>
      <p:pic>
        <p:nvPicPr>
          <p:cNvPr id="20" name="Picture 19" descr="Logo&#10;&#10;Description automatically generated">
            <a:hlinkClick r:id="rId11"/>
            <a:extLst>
              <a:ext uri="{FF2B5EF4-FFF2-40B4-BE49-F238E27FC236}">
                <a16:creationId xmlns:a16="http://schemas.microsoft.com/office/drawing/2014/main" id="{98BEE37B-9C14-EC41-B5E3-14FCA641636A}"/>
              </a:ext>
            </a:extLst>
          </p:cNvPr>
          <p:cNvPicPr>
            <a:picLocks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6801" y="5610857"/>
            <a:ext cx="530352" cy="53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57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11481"/>
            <a:ext cx="10972800" cy="6854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08760"/>
            <a:ext cx="10972800" cy="461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Arial, 20pt, black</a:t>
            </a:r>
          </a:p>
          <a:p>
            <a:pPr lvl="1"/>
            <a:r>
              <a:rPr lang="en-US"/>
              <a:t>Arial, 18pt, black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489226" y="6430238"/>
            <a:ext cx="5486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70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10972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7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FD13B72-345A-4FEC-B663-E9766088FC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8209" y="6327930"/>
            <a:ext cx="1674191" cy="23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46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1097280" rtl="0" eaLnBrk="1" latinLnBrk="0" hangingPunct="1">
        <a:spcBef>
          <a:spcPct val="0"/>
        </a:spcBef>
        <a:buNone/>
        <a:defRPr sz="4000" b="0" kern="1200">
          <a:solidFill>
            <a:srgbClr val="FD4353"/>
          </a:solidFill>
          <a:latin typeface="Georgia" panose="02040502050405020303" pitchFamily="18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109728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lang="en-US" sz="20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91540" indent="-342900" algn="l" defTabSz="109728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440180" marR="0" indent="-342900" algn="l" defTabSz="109728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bg2"/>
        </a:buClr>
        <a:buSzTx/>
        <a:buFont typeface="Courier New" panose="02070309020205020404" pitchFamily="49" charset="0"/>
        <a:buChar char="o"/>
        <a:tabLst/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marR="0" indent="0" algn="l" defTabSz="109728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1"/>
        </a:buClr>
        <a:buSzTx/>
        <a:buFont typeface="Arial" panose="020B0604020202020204" pitchFamily="34" charset="0"/>
        <a:buNone/>
        <a:tabLst/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11482"/>
            <a:ext cx="10972800" cy="6854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08760"/>
            <a:ext cx="10972800" cy="461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Arial, 20pt, black</a:t>
            </a:r>
          </a:p>
          <a:p>
            <a:pPr lvl="1"/>
            <a:r>
              <a:rPr lang="en-US"/>
              <a:t>Arial, 18pt, black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489227" y="6430239"/>
            <a:ext cx="5486400" cy="18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875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1395F5-053E-4FAD-8167-53B5D4485ECD}" type="slidenum">
              <a:rPr lang="en-US" sz="63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l" defTabSz="9875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63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© 2023 Renaissance Learning Inc. All rights reserved.</a:t>
            </a:r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FD13B72-345A-4FEC-B663-E9766088FC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8210" y="6327930"/>
            <a:ext cx="1674191" cy="23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95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</p:sldLayoutIdLst>
  <p:hf hdr="0" ftr="0" dt="0"/>
  <p:txStyles>
    <p:titleStyle>
      <a:lvl1pPr algn="l" defTabSz="987552" rtl="0" eaLnBrk="1" latinLnBrk="0" hangingPunct="1">
        <a:spcBef>
          <a:spcPct val="0"/>
        </a:spcBef>
        <a:buNone/>
        <a:defRPr sz="3600" b="0" kern="1200">
          <a:solidFill>
            <a:srgbClr val="FD4353"/>
          </a:solidFill>
          <a:latin typeface="Georgia" panose="02040502050405020303" pitchFamily="18" charset="0"/>
          <a:ea typeface="+mj-ea"/>
          <a:cs typeface="Arial" panose="020B0604020202020204" pitchFamily="34" charset="0"/>
        </a:defRPr>
      </a:lvl1pPr>
    </p:titleStyle>
    <p:bodyStyle>
      <a:lvl1pPr marL="308610" indent="-308610" algn="l" defTabSz="987552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lang="en-US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2386" indent="-308610" algn="l" defTabSz="987552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2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96162" marR="0" indent="-308610" algn="l" defTabSz="98755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bg2"/>
        </a:buClr>
        <a:buSzTx/>
        <a:buFont typeface="Courier New" panose="02070309020205020404" pitchFamily="49" charset="0"/>
        <a:buChar char="o"/>
        <a:tabLst/>
        <a:defRPr sz="1512" kern="1200">
          <a:solidFill>
            <a:schemeClr val="tx1"/>
          </a:solidFill>
          <a:latin typeface="+mn-lt"/>
          <a:ea typeface="+mn-ea"/>
          <a:cs typeface="+mn-cs"/>
        </a:defRPr>
      </a:lvl3pPr>
      <a:lvl4pPr marL="1481328" marR="0" indent="0" algn="l" defTabSz="98755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1"/>
        </a:buClr>
        <a:buSzTx/>
        <a:buFont typeface="Arial" panose="020B0604020202020204" pitchFamily="34" charset="0"/>
        <a:buNone/>
        <a:tabLst/>
        <a:defRPr sz="1512" kern="1200">
          <a:solidFill>
            <a:schemeClr val="tx1"/>
          </a:solidFill>
          <a:latin typeface="+mn-lt"/>
          <a:ea typeface="+mn-ea"/>
          <a:cs typeface="+mn-cs"/>
        </a:defRPr>
      </a:lvl4pPr>
      <a:lvl5pPr marL="2221992" indent="-246888" algn="l" defTabSz="987552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512" kern="1200">
          <a:solidFill>
            <a:schemeClr val="tx1"/>
          </a:solidFill>
          <a:latin typeface="+mn-lt"/>
          <a:ea typeface="+mn-ea"/>
          <a:cs typeface="+mn-cs"/>
        </a:defRPr>
      </a:lvl5pPr>
      <a:lvl6pPr marL="2715768" indent="-246888" algn="l" defTabSz="9875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09544" indent="-246888" algn="l" defTabSz="9875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703320" indent="-246888" algn="l" defTabSz="9875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197096" indent="-246888" algn="l" defTabSz="9875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2pPr>
      <a:lvl3pPr marL="987552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3pPr>
      <a:lvl4pPr marL="1481328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4pPr>
      <a:lvl5pPr marL="1975104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5pPr>
      <a:lvl6pPr marL="2468880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6pPr>
      <a:lvl7pPr marL="2962656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7pPr>
      <a:lvl8pPr marL="3456432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8pPr>
      <a:lvl9pPr marL="3950208" algn="l" defTabSz="987552" rtl="0" eaLnBrk="1" latinLnBrk="0" hangingPunct="1">
        <a:defRPr sz="19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lobal-zone20.renaissance-go.com/welcomeportal/1777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on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hyperlink" Target="https://short.renaissance.com/D5LTGPLSurvey" TargetMode="Externa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hort.renaissance.com/CTLEFORM" TargetMode="Externa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44956-65A9-83E9-C1D3-DA68A8464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50B18-1ADD-12DE-C6EF-3E3B8D96B2E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44023" y="429269"/>
            <a:ext cx="6011502" cy="685800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Demo  Accounts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C977BC-6C0D-4C82-973C-165CE923348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927334"/>
            <a:ext cx="10972800" cy="549275"/>
          </a:xfrm>
        </p:spPr>
        <p:txBody>
          <a:bodyPr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umble" panose="02000503000000020004" pitchFamily="2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Roboto Black" panose="02000000000000000000" pitchFamily="50" charset="0"/>
                <a:cs typeface="Calibri Light" panose="020F0302020204030204" pitchFamily="34" charset="0"/>
              </a:rPr>
              <a:t>URL: </a:t>
            </a:r>
            <a:r>
              <a:rPr lang="en-US" altLang="en-US" sz="2800" b="1" dirty="0">
                <a:solidFill>
                  <a:srgbClr val="FD4353"/>
                </a:solidFill>
                <a:latin typeface="Georgia" panose="02040502050405020303" pitchFamily="18" charset="0"/>
                <a:ea typeface="Roboto Black" panose="02000000000000000000" pitchFamily="50" charset="0"/>
                <a:cs typeface="+mn-cs"/>
              </a:rPr>
              <a:t>https://www.demo.myon.com</a:t>
            </a:r>
            <a:endParaRPr kumimoji="0" lang="en-US" altLang="en-US" sz="2800" b="1" u="none" strike="noStrike" kern="1200" cap="none" spc="0" normalizeH="0" baseline="0" noProof="0" dirty="0">
              <a:ln>
                <a:noFill/>
              </a:ln>
              <a:solidFill>
                <a:srgbClr val="FD4353"/>
              </a:solidFill>
              <a:effectLst/>
              <a:uLnTx/>
              <a:uFillTx/>
              <a:latin typeface="Georgia" panose="02040502050405020303" pitchFamily="18" charset="0"/>
              <a:ea typeface="Roboto Black" panose="02000000000000000000" pitchFamily="50" charset="0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Roboto Black" panose="02000000000000000000" pitchFamily="50" charset="0"/>
                <a:cs typeface="+mn-cs"/>
              </a:rPr>
              <a:t>School Name: </a:t>
            </a:r>
            <a:r>
              <a:rPr lang="en-US" altLang="en-US" sz="2800" b="1" dirty="0">
                <a:solidFill>
                  <a:schemeClr val="accent1"/>
                </a:solidFill>
                <a:latin typeface="Georgia" panose="02040502050405020303" pitchFamily="18" charset="0"/>
                <a:ea typeface="Roboto Black" panose="02000000000000000000" pitchFamily="50" charset="0"/>
                <a:cs typeface="+mn-cs"/>
              </a:rPr>
              <a:t>Demo Building</a:t>
            </a:r>
            <a:endParaRPr kumimoji="0" lang="en-US" altLang="en-US" sz="2800" b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Georgia" panose="02040502050405020303" pitchFamily="18" charset="0"/>
              <a:ea typeface="Roboto Black" panose="02000000000000000000" pitchFamily="50" charset="0"/>
              <a:cs typeface="+mn-cs"/>
            </a:endParaRPr>
          </a:p>
          <a:p>
            <a:pPr marL="0" indent="0">
              <a:buNone/>
            </a:pPr>
            <a:endParaRPr lang="en-US" sz="2800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AF1A3B3-37CF-86D9-9E4B-72853F878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256605"/>
              </p:ext>
            </p:extLst>
          </p:nvPr>
        </p:nvGraphicFramePr>
        <p:xfrm>
          <a:off x="1276540" y="2462543"/>
          <a:ext cx="8311081" cy="227061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536353">
                  <a:extLst>
                    <a:ext uri="{9D8B030D-6E8A-4147-A177-3AD203B41FA5}">
                      <a16:colId xmlns:a16="http://schemas.microsoft.com/office/drawing/2014/main" val="3345822673"/>
                    </a:ext>
                  </a:extLst>
                </a:gridCol>
                <a:gridCol w="3057209">
                  <a:extLst>
                    <a:ext uri="{9D8B030D-6E8A-4147-A177-3AD203B41FA5}">
                      <a16:colId xmlns:a16="http://schemas.microsoft.com/office/drawing/2014/main" val="35362871"/>
                    </a:ext>
                  </a:extLst>
                </a:gridCol>
                <a:gridCol w="2717519">
                  <a:extLst>
                    <a:ext uri="{9D8B030D-6E8A-4147-A177-3AD203B41FA5}">
                      <a16:colId xmlns:a16="http://schemas.microsoft.com/office/drawing/2014/main" val="2996852853"/>
                    </a:ext>
                  </a:extLst>
                </a:gridCol>
              </a:tblGrid>
              <a:tr h="7568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</a:rPr>
                        <a:t>ROLE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</a:rPr>
                        <a:t>USERNAME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</a:rPr>
                        <a:t>PASSWORD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81848374"/>
                  </a:ext>
                </a:extLst>
              </a:tr>
              <a:tr h="7568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</a:rPr>
                        <a:t>Student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</a:rPr>
                        <a:t>Student689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</a:rPr>
                        <a:t>password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86679529"/>
                  </a:ext>
                </a:extLst>
              </a:tr>
              <a:tr h="7568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</a:rPr>
                        <a:t>Faculty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</a:rPr>
                        <a:t>Faculty56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</a:rPr>
                        <a:t>password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5451666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2CFA1AE0-2BE8-CC01-FF44-48C2DCF92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5600" y="2976380"/>
            <a:ext cx="2299720" cy="22997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82F716-2ACB-BE35-DDE7-B51C6B71F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0041" y="114240"/>
            <a:ext cx="4596782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369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B2935-41E1-F23B-E5BB-43907DB2A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D3CDA-3F35-D755-37FB-01425AD8EA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44023" y="429269"/>
            <a:ext cx="6011502" cy="685800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Logging 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09DC20-4684-F14E-A90B-21D4C2FC4F5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927334"/>
            <a:ext cx="10972800" cy="549275"/>
          </a:xfrm>
        </p:spPr>
        <p:txBody>
          <a:bodyPr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Jumble" panose="02000503000000020004" pitchFamily="2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anose="02040502050405020303" pitchFamily="18" charset="0"/>
                <a:ea typeface="Roboto Black" panose="02000000000000000000" pitchFamily="50" charset="0"/>
                <a:cs typeface="Calibri Light" panose="020F0302020204030204" pitchFamily="34" charset="0"/>
              </a:rPr>
              <a:t>URL: </a:t>
            </a:r>
            <a:r>
              <a:rPr kumimoji="0" lang="en-US" altLang="en-US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 panose="02040502050405020303" pitchFamily="18" charset="0"/>
                <a:ea typeface="Roboto Black" panose="02000000000000000000" pitchFamily="50" charset="0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https://global-zone20.renaissance-go.com/welcomeportal/17776</a:t>
            </a:r>
            <a:endParaRPr kumimoji="0" lang="en-US" altLang="en-US" sz="28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anose="02040502050405020303" pitchFamily="18" charset="0"/>
              <a:ea typeface="Roboto Black" panose="02000000000000000000" pitchFamily="50" charset="0"/>
              <a:cs typeface="Calibri Light" panose="020F03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1" u="none" strike="noStrike" kern="1200" cap="none" spc="0" normalizeH="0" baseline="0" noProof="0" dirty="0">
              <a:ln>
                <a:noFill/>
              </a:ln>
              <a:solidFill>
                <a:srgbClr val="FD4353"/>
              </a:solidFill>
              <a:effectLst/>
              <a:uLnTx/>
              <a:uFillTx/>
              <a:latin typeface="Georgia" panose="02040502050405020303" pitchFamily="18" charset="0"/>
              <a:ea typeface="Roboto Black" panose="02000000000000000000" pitchFamily="50" charset="0"/>
              <a:cs typeface="+mn-cs"/>
            </a:endParaRP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97A43F-42EC-B1AE-4DB0-F82E4D19F4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5396" y="2743200"/>
            <a:ext cx="3995225" cy="34043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394626-1841-38FE-815A-4AD7EA3462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0041" y="114240"/>
            <a:ext cx="4596782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418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8F462E-D699-74F0-B6CF-BEC90FBFA5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42788" y="411163"/>
            <a:ext cx="5893805" cy="685800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>
                <a:latin typeface="Georgia" panose="02040502050405020303" pitchFamily="18" charset="0"/>
              </a:rPr>
              <a:t> </a:t>
            </a:r>
            <a:r>
              <a:rPr lang="en-US" b="1">
                <a:solidFill>
                  <a:schemeClr val="bg1"/>
                </a:solidFill>
                <a:latin typeface="Georgia" panose="02040502050405020303" pitchFamily="18" charset="0"/>
              </a:rPr>
              <a:t>Two </a:t>
            </a:r>
            <a:r>
              <a:rPr lang="en-US" b="1">
                <a:solidFill>
                  <a:schemeClr val="bg1"/>
                </a:solidFill>
              </a:rPr>
              <a:t>Ways to Login</a:t>
            </a:r>
            <a:endParaRPr lang="en-US" b="1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4414D0-7DA9-5BF6-D83F-5101AB2CAFB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050925"/>
            <a:ext cx="10972800" cy="549275"/>
          </a:xfrm>
        </p:spPr>
        <p:txBody>
          <a:bodyPr/>
          <a:lstStyle/>
          <a:p>
            <a:pPr marL="0" indent="0" algn="ctr">
              <a:buNone/>
            </a:pPr>
            <a:r>
              <a:rPr lang="en-US" b="1">
                <a:latin typeface="Georgia" panose="02040502050405020303" pitchFamily="18" charset="0"/>
              </a:rPr>
              <a:t>            </a:t>
            </a:r>
          </a:p>
        </p:txBody>
      </p:sp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DBEECD19-4A7B-3F1E-EC54-F799BDF5732E}"/>
              </a:ext>
            </a:extLst>
          </p:cNvPr>
          <p:cNvSpPr>
            <a:spLocks noGrp="1"/>
          </p:cNvSpPr>
          <p:nvPr>
            <p:ph type="chart" sz="quarter" idx="4294967295"/>
          </p:nvPr>
        </p:nvSpPr>
        <p:spPr>
          <a:xfrm>
            <a:off x="368947" y="1420754"/>
            <a:ext cx="5544823" cy="3184593"/>
          </a:xfrm>
          <a:solidFill>
            <a:schemeClr val="tx1"/>
          </a:solidFill>
          <a:ln>
            <a:solidFill>
              <a:srgbClr val="FD4353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rgbClr val="FD4353"/>
                </a:solidFill>
                <a:latin typeface="Georgia" panose="02040502050405020303" pitchFamily="18" charset="0"/>
              </a:rPr>
              <a:t>Teach Hub </a:t>
            </a:r>
            <a:r>
              <a:rPr lang="en-US" sz="2000" b="1">
                <a:solidFill>
                  <a:srgbClr val="FD4353"/>
                </a:solidFill>
                <a:latin typeface="Georgia" panose="02040502050405020303" pitchFamily="18" charset="0"/>
                <a:sym typeface="Wingdings" panose="05000000000000000000" pitchFamily="2" charset="2"/>
              </a:rPr>
              <a:t> </a:t>
            </a:r>
            <a:r>
              <a:rPr lang="en-US" sz="2000" b="1">
                <a:solidFill>
                  <a:srgbClr val="FD4353"/>
                </a:solidFill>
                <a:latin typeface="Georgia" panose="02040502050405020303" pitchFamily="18" charset="0"/>
              </a:rPr>
              <a:t>Clever</a:t>
            </a:r>
          </a:p>
          <a:p>
            <a:pPr marL="0" indent="0" algn="ctr">
              <a:buNone/>
            </a:pPr>
            <a:r>
              <a:rPr lang="en-US" b="1" u="sng">
                <a:solidFill>
                  <a:schemeClr val="bg1"/>
                </a:solidFill>
                <a:latin typeface="Georgia" panose="02040502050405020303" pitchFamily="18" charset="0"/>
              </a:rPr>
              <a:t>Teachers and Students</a:t>
            </a:r>
          </a:p>
          <a:p>
            <a:pPr marL="0" indent="0">
              <a:buNone/>
            </a:pPr>
            <a:r>
              <a:rPr lang="en-US" b="1">
                <a:solidFill>
                  <a:schemeClr val="bg1"/>
                </a:solidFill>
                <a:latin typeface="Georgia" panose="02040502050405020303" pitchFamily="18" charset="0"/>
              </a:rPr>
              <a:t>               (Student UN/PW: same as </a:t>
            </a:r>
            <a:r>
              <a:rPr lang="en-US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</a:rPr>
              <a:t>google</a:t>
            </a:r>
            <a:r>
              <a:rPr lang="en-US" b="1">
                <a:solidFill>
                  <a:schemeClr val="bg1"/>
                </a:solidFill>
                <a:latin typeface="Georgia" panose="02040502050405020303" pitchFamily="18" charset="0"/>
              </a:rPr>
              <a:t>)</a:t>
            </a:r>
            <a:r>
              <a:rPr lang="en-US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endParaRPr lang="en-US">
              <a:solidFill>
                <a:schemeClr val="bg1"/>
              </a:solidFill>
            </a:endParaRPr>
          </a:p>
          <a:p>
            <a:r>
              <a:rPr lang="en-US" b="1">
                <a:solidFill>
                  <a:schemeClr val="bg1"/>
                </a:solidFill>
                <a:latin typeface="Georgia" panose="02040502050405020303" pitchFamily="18" charset="0"/>
              </a:rPr>
              <a:t>Step 1 : Go to Teach Hub</a:t>
            </a:r>
          </a:p>
          <a:p>
            <a:r>
              <a:rPr lang="en-US" b="1">
                <a:solidFill>
                  <a:schemeClr val="bg1"/>
                </a:solidFill>
                <a:latin typeface="Georgia" panose="02040502050405020303" pitchFamily="18" charset="0"/>
              </a:rPr>
              <a:t>Step 2 : Go to Clever</a:t>
            </a:r>
          </a:p>
          <a:p>
            <a:r>
              <a:rPr lang="en-US" b="1">
                <a:solidFill>
                  <a:schemeClr val="bg1"/>
                </a:solidFill>
                <a:latin typeface="Georgia" panose="02040502050405020303" pitchFamily="18" charset="0"/>
              </a:rPr>
              <a:t>Step 3:  Search and Click </a:t>
            </a:r>
            <a:r>
              <a:rPr lang="en-US" b="1" err="1">
                <a:solidFill>
                  <a:schemeClr val="bg1"/>
                </a:solidFill>
                <a:latin typeface="Georgia" panose="02040502050405020303" pitchFamily="18" charset="0"/>
              </a:rPr>
              <a:t>myON</a:t>
            </a:r>
            <a:r>
              <a:rPr lang="en-US" b="1">
                <a:solidFill>
                  <a:schemeClr val="bg1"/>
                </a:solidFill>
                <a:latin typeface="Georgia" panose="02040502050405020303" pitchFamily="18" charset="0"/>
              </a:rPr>
              <a:t> Tile</a:t>
            </a:r>
          </a:p>
          <a:p>
            <a:pPr marL="0" indent="0">
              <a:buNone/>
            </a:pPr>
            <a:r>
              <a:rPr lang="en-US" b="1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</a:p>
          <a:p>
            <a:endParaRPr lang="en-US">
              <a:solidFill>
                <a:schemeClr val="accent1"/>
              </a:solidFill>
            </a:endParaRPr>
          </a:p>
          <a:p>
            <a:endParaRPr lang="en-US"/>
          </a:p>
          <a:p>
            <a:pPr marL="285738" indent="-285738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D764E88-48C2-29D7-9C00-8259FEAAFDD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47568" y="1430448"/>
            <a:ext cx="5544823" cy="3184593"/>
          </a:xfrm>
          <a:solidFill>
            <a:schemeClr val="tx1"/>
          </a:solidFill>
          <a:ln>
            <a:solidFill>
              <a:srgbClr val="FD4353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accent1"/>
                </a:solidFill>
                <a:latin typeface="Georgia" panose="02040502050405020303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www.myon.com</a:t>
            </a:r>
            <a:r>
              <a:rPr lang="en-US" sz="2800" b="1">
                <a:solidFill>
                  <a:schemeClr val="accent1"/>
                </a:solidFill>
                <a:latin typeface="Georgia" panose="02040502050405020303" pitchFamily="18" charset="0"/>
              </a:rPr>
              <a:t> </a:t>
            </a:r>
          </a:p>
          <a:p>
            <a:pPr marL="0" indent="0" algn="ctr">
              <a:buNone/>
            </a:pPr>
            <a:endParaRPr lang="en-US" b="1" u="sng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b="1" u="sng">
              <a:solidFill>
                <a:schemeClr val="bg1"/>
              </a:solidFill>
            </a:endParaRPr>
          </a:p>
          <a:p>
            <a:r>
              <a:rPr lang="en-US" b="1">
                <a:solidFill>
                  <a:schemeClr val="bg1"/>
                </a:solidFill>
                <a:latin typeface="Georgia" panose="02040502050405020303" pitchFamily="18" charset="0"/>
              </a:rPr>
              <a:t>Administrators</a:t>
            </a:r>
          </a:p>
          <a:p>
            <a:r>
              <a:rPr lang="en-US" b="1">
                <a:solidFill>
                  <a:schemeClr val="bg1"/>
                </a:solidFill>
                <a:latin typeface="Georgia" panose="02040502050405020303" pitchFamily="18" charset="0"/>
              </a:rPr>
              <a:t>Paraprofessionals</a:t>
            </a:r>
          </a:p>
          <a:p>
            <a:r>
              <a:rPr lang="en-US" b="1">
                <a:solidFill>
                  <a:schemeClr val="bg1"/>
                </a:solidFill>
                <a:latin typeface="Georgia" panose="02040502050405020303" pitchFamily="18" charset="0"/>
              </a:rPr>
              <a:t>Students (UN: OSIS  PW: read)</a:t>
            </a:r>
          </a:p>
          <a:p>
            <a:r>
              <a:rPr lang="en-US" sz="1400" b="1">
                <a:solidFill>
                  <a:schemeClr val="bg1"/>
                </a:solidFill>
                <a:highlight>
                  <a:srgbClr val="FD4353"/>
                </a:highlight>
                <a:latin typeface="Georgia" panose="02040502050405020303" pitchFamily="18" charset="0"/>
              </a:rPr>
              <a:t>Teacher Demo Login  (</a:t>
            </a:r>
            <a:r>
              <a:rPr lang="en-US" sz="1400" b="1" err="1">
                <a:solidFill>
                  <a:schemeClr val="bg1"/>
                </a:solidFill>
                <a:highlight>
                  <a:srgbClr val="FD4353"/>
                </a:highlight>
                <a:latin typeface="Georgia" panose="02040502050405020303" pitchFamily="18" charset="0"/>
              </a:rPr>
              <a:t>UN:dbnteacher</a:t>
            </a:r>
            <a:r>
              <a:rPr lang="en-US" sz="1400" b="1">
                <a:solidFill>
                  <a:schemeClr val="bg1"/>
                </a:solidFill>
                <a:highlight>
                  <a:srgbClr val="FD4353"/>
                </a:highlight>
                <a:latin typeface="Georgia" panose="02040502050405020303" pitchFamily="18" charset="0"/>
              </a:rPr>
              <a:t> PW:NYC)</a:t>
            </a:r>
          </a:p>
          <a:p>
            <a:endParaRPr lang="en-US" b="1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en-US" b="1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/>
          </a:p>
        </p:txBody>
      </p:sp>
      <p:pic>
        <p:nvPicPr>
          <p:cNvPr id="10" name="Google Shape;604;p100">
            <a:extLst>
              <a:ext uri="{FF2B5EF4-FFF2-40B4-BE49-F238E27FC236}">
                <a16:creationId xmlns:a16="http://schemas.microsoft.com/office/drawing/2014/main" id="{09B5996C-1C10-D13A-E2A6-71B27DA1E6B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643" r="2186"/>
          <a:stretch/>
        </p:blipFill>
        <p:spPr>
          <a:xfrm>
            <a:off x="6810836" y="4198602"/>
            <a:ext cx="3378006" cy="2094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3604D93F-C84F-F694-A7C7-E1EAECDCCE2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96674" y="17675"/>
            <a:ext cx="3829050" cy="8274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EDB4DB2-CB83-CF2E-2396-71F8CB9268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1904" y="4198602"/>
            <a:ext cx="3221767" cy="209481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12349B3-B273-58E6-BB45-C56BE5ACC354}"/>
              </a:ext>
            </a:extLst>
          </p:cNvPr>
          <p:cNvSpPr/>
          <p:nvPr/>
        </p:nvSpPr>
        <p:spPr>
          <a:xfrm>
            <a:off x="251252" y="1188874"/>
            <a:ext cx="706169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FDBDC8-54F1-1B14-B035-294BB51D9359}"/>
              </a:ext>
            </a:extLst>
          </p:cNvPr>
          <p:cNvSpPr/>
          <p:nvPr/>
        </p:nvSpPr>
        <p:spPr>
          <a:xfrm>
            <a:off x="6104666" y="1214541"/>
            <a:ext cx="70617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 w="0">
                  <a:solidFill>
                    <a:srgbClr val="000000"/>
                  </a:solidFill>
                </a:ln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92532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199790-0F60-C8B3-36EA-53A7CF5BC04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60B2AA-F48C-95E0-3659-67E14F3C5A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6600" y="3204926"/>
            <a:ext cx="10706582" cy="24172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FB78C4-15E4-E119-46E9-E1AD8BF7CDFC}"/>
              </a:ext>
            </a:extLst>
          </p:cNvPr>
          <p:cNvSpPr txBox="1"/>
          <p:nvPr/>
        </p:nvSpPr>
        <p:spPr>
          <a:xfrm>
            <a:off x="3005560" y="4337446"/>
            <a:ext cx="61808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FD4353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FD4353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FD4353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See Every Student.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AE0826-D33C-50F7-27BD-1E547DD4C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6937" y="547433"/>
            <a:ext cx="2505331" cy="25053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49930E-92E8-ABAB-7545-9FD7F3F125D5}"/>
              </a:ext>
            </a:extLst>
          </p:cNvPr>
          <p:cNvSpPr txBox="1"/>
          <p:nvPr/>
        </p:nvSpPr>
        <p:spPr>
          <a:xfrm>
            <a:off x="3048755" y="3291864"/>
            <a:ext cx="60975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boto" panose="02000000000000000000" pitchFamily="50" charset="0"/>
                <a:ea typeface="+mn-ea"/>
                <a:cs typeface="+mn-cs"/>
              </a:rPr>
              <a:t>      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Roboto" panose="02000000000000000000" pitchFamily="50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https://short.renaissance.com/D5LTGPLSurvey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Roboto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216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199790-0F60-C8B3-36EA-53A7CF5BC04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60B2AA-F48C-95E0-3659-67E14F3C5A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9168" y="3204926"/>
            <a:ext cx="10706582" cy="24172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FB78C4-15E4-E119-46E9-E1AD8BF7CDFC}"/>
              </a:ext>
            </a:extLst>
          </p:cNvPr>
          <p:cNvSpPr txBox="1"/>
          <p:nvPr/>
        </p:nvSpPr>
        <p:spPr>
          <a:xfrm>
            <a:off x="3005560" y="4337446"/>
            <a:ext cx="61808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FD4353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FD4353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FD4353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See Every Student.</a:t>
            </a:r>
          </a:p>
        </p:txBody>
      </p:sp>
      <p:pic>
        <p:nvPicPr>
          <p:cNvPr id="7" name="Picture 6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FFAE0826-D33C-50F7-27BD-1E547DD4C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937" y="528636"/>
            <a:ext cx="2505331" cy="25429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49930E-92E8-ABAB-7545-9FD7F3F125D5}"/>
              </a:ext>
            </a:extLst>
          </p:cNvPr>
          <p:cNvSpPr txBox="1"/>
          <p:nvPr/>
        </p:nvSpPr>
        <p:spPr>
          <a:xfrm>
            <a:off x="3048755" y="3291864"/>
            <a:ext cx="60975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boto" panose="02000000000000000000" pitchFamily="50" charset="0"/>
                <a:ea typeface="+mn-ea"/>
                <a:cs typeface="+mn-cs"/>
              </a:rPr>
              <a:t>      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D4353"/>
                </a:solidFill>
                <a:effectLst/>
                <a:uLnTx/>
                <a:uFillTx/>
                <a:latin typeface="Roboto" panose="02000000000000000000" pitchFamily="50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https://short.renaissance.com/CTLEFORM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D4353"/>
              </a:solidFill>
              <a:effectLst/>
              <a:uLnTx/>
              <a:uFillTx/>
              <a:latin typeface="Roboto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09926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enaissance 2023">
      <a:dk1>
        <a:srgbClr val="000000"/>
      </a:dk1>
      <a:lt1>
        <a:srgbClr val="FFFFFF"/>
      </a:lt1>
      <a:dk2>
        <a:srgbClr val="54585E"/>
      </a:dk2>
      <a:lt2>
        <a:srgbClr val="F1EFE3"/>
      </a:lt2>
      <a:accent1>
        <a:srgbClr val="FD4353"/>
      </a:accent1>
      <a:accent2>
        <a:srgbClr val="54585E"/>
      </a:accent2>
      <a:accent3>
        <a:srgbClr val="DDDEE0"/>
      </a:accent3>
      <a:accent4>
        <a:srgbClr val="F1EFE3"/>
      </a:accent4>
      <a:accent5>
        <a:srgbClr val="FFE61F"/>
      </a:accent5>
      <a:accent6>
        <a:srgbClr val="F5692C"/>
      </a:accent6>
      <a:hlink>
        <a:srgbClr val="0055A0"/>
      </a:hlink>
      <a:folHlink>
        <a:srgbClr val="34ACE8"/>
      </a:folHlink>
    </a:clrScheme>
    <a:fontScheme name="Custom 2">
      <a:majorFont>
        <a:latin typeface="Roboto Slab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Renaissance 2023">
      <a:dk1>
        <a:srgbClr val="000000"/>
      </a:dk1>
      <a:lt1>
        <a:srgbClr val="FFFFFF"/>
      </a:lt1>
      <a:dk2>
        <a:srgbClr val="54585E"/>
      </a:dk2>
      <a:lt2>
        <a:srgbClr val="F1EFE3"/>
      </a:lt2>
      <a:accent1>
        <a:srgbClr val="FD4353"/>
      </a:accent1>
      <a:accent2>
        <a:srgbClr val="54585E"/>
      </a:accent2>
      <a:accent3>
        <a:srgbClr val="DDDEE0"/>
      </a:accent3>
      <a:accent4>
        <a:srgbClr val="F1EFE3"/>
      </a:accent4>
      <a:accent5>
        <a:srgbClr val="FFE61F"/>
      </a:accent5>
      <a:accent6>
        <a:srgbClr val="F5692C"/>
      </a:accent6>
      <a:hlink>
        <a:srgbClr val="0055A0"/>
      </a:hlink>
      <a:folHlink>
        <a:srgbClr val="34ACE8"/>
      </a:folHlink>
    </a:clrScheme>
    <a:fontScheme name="Custom 2">
      <a:majorFont>
        <a:latin typeface="Roboto Slab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28ce7ca-15a2-4daa-8283-ea19fb11ac62}" enabled="0" method="" siteId="{328ce7ca-15a2-4daa-8283-ea19fb11ac6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188</Words>
  <Application>Microsoft Office PowerPoint</Application>
  <PresentationFormat>Widescreen</PresentationFormat>
  <Paragraphs>53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Aptos</vt:lpstr>
      <vt:lpstr>Arial</vt:lpstr>
      <vt:lpstr>Calibri</vt:lpstr>
      <vt:lpstr>Courier New</vt:lpstr>
      <vt:lpstr>Georgia</vt:lpstr>
      <vt:lpstr>Jumble</vt:lpstr>
      <vt:lpstr>Roboto</vt:lpstr>
      <vt:lpstr>1_Office Theme</vt:lpstr>
      <vt:lpstr>2_Office Theme</vt:lpstr>
      <vt:lpstr>Demo  Accounts</vt:lpstr>
      <vt:lpstr>Logging in</vt:lpstr>
      <vt:lpstr> Two Ways to Login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Erika Smith</dc:creator>
  <cp:lastModifiedBy>Debra Spivak</cp:lastModifiedBy>
  <cp:revision>1</cp:revision>
  <dcterms:created xsi:type="dcterms:W3CDTF">2025-03-20T16:14:36Z</dcterms:created>
  <dcterms:modified xsi:type="dcterms:W3CDTF">2026-08-07T10:10:54Z</dcterms:modified>
</cp:coreProperties>
</file>